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245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DBDF1-AF20-8D17-75F3-E1E12DAF7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462445-1608-0D59-A14D-2C26D142D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B8EA4-705A-DC68-C404-B97C51F0B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E9202-3F27-5A06-386B-EFEF3924C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B8A48-8933-8FFB-C277-CBF29BABB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8641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BE5D-0C43-F92F-FAD3-6A0675EA6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C66FF-50F8-10D1-70EE-C35F9214D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36A9B-99C2-9BEC-E4F4-67E67DA6E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756A2-AA49-02B5-C6AB-CF197FB2E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4F759-CBBB-88F2-CC31-055B6E7BA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278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B38C6-603B-6AD9-EAFA-2D932C6CE1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4EF5BA-DC37-9BBB-955C-D2AD009537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6A014-809E-7A4A-E826-727305CD9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83159-74B0-4EA4-0D8B-5DD36703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12C9D-A8D5-91DF-FCFA-8282C34DA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0715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28DD1-60A9-3BDD-3D75-5D8FDC412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5D299-02D9-A70F-68C9-212F065C5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CF851-950B-C87A-C2DE-481D8F99F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32D13-2AD4-D075-FF8D-86C19AD1E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76F18-67CA-7D98-F8E9-BF0D678CB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52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40F09-4EA8-9949-A0A3-308DFB9B5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CF0B4-A06C-AFC5-5D95-B992A02BF5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613E8-9297-9DD0-8A64-2C274723D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8395D-D2D2-11DD-2D49-9DFA0E5C9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ABD94-D13A-8DDA-0CE1-A3D5E586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103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F1B67-690B-FBF8-552D-02FD626F7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C0858-8BE1-6C1F-426D-8B03E5140A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FCD4B-E5A5-7262-6E63-8FAEEAD06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82335-30FC-CF1A-2CF7-D73BA4911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527154-6BB3-B451-7BAB-A0C0F2EC3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6BA5E-2644-C253-FD39-7EE33E61F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89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37970-77CF-D053-E73F-5986EBD4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AEA064-EA82-F0C9-8348-53C946216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1CAF2-E4CB-7930-4311-BCF7E68B94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BAFBD4-99E2-BEAC-0F35-41575D774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1AEA62-D370-D6C8-1C8C-275EBA62F1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608012-6A6D-041F-3EEE-0188A7A6F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07E92C-F006-C930-B0C8-981D200C9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A344D5-DA23-AC5E-565D-BE0618F3F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279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8457B-D702-DDFA-82D6-829CA85EC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F65698-C327-B521-92FE-D29F45EEF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83E084-2614-B212-A092-28B776837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9EC532-0BDB-88EC-3EDC-B43488AD8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1740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6587FC-6A7C-4182-C424-A8C84CD02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C75A01-8948-32E1-B75D-B4925F01D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6C8E4-69CA-4A3A-72C1-AB7266BA1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85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771FD-D175-3C9C-5E16-9D2277F87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AFC0A-15D5-1EAC-AD3A-550EC01F8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5895E8-319C-72EF-E6EB-2418C35CC8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B4D18-3F98-E5BA-18D7-35B56DD88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D4685E-D67C-75E5-C902-6E0285CB4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B175CC-2990-9357-052B-A3FD4DE45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7344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14414-1A8F-EEC1-AF96-46748572E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70E392-20C9-55A6-F3B0-E197AA529A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89C0D-60EF-26C3-9F4A-99BD65C00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6BC778-FA1E-A76E-290F-7DD4F20E3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5C53D-7D48-D700-AB78-17289F9FD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0B1753-B55D-D851-C9BF-2BCF15F17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010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E9C53E-9F78-920B-8D70-8E46BF83D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24F9C-6241-4CF6-D2B2-D2E26E16F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54851-67CA-E5BF-F3EA-B2442D7741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24843-207A-4439-8F79-ABFB067021FA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1CBF2-44F0-E3BA-D83D-D14DC74B33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84204-480A-16B8-17E4-B47A29FAA6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1E4A2-0F5F-45BD-BD13-635D5AE495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19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87A66-1AAA-DE09-2714-D710458FF4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AA1E0-4F7D-E8A7-59FB-CCE64AF571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B29073F8-B4F9-2762-DB95-C12CDD3621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0663"/>
            <a:ext cx="12192000" cy="641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21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46"/>
    </mc:Choice>
    <mc:Fallback>
      <p:transition spd="slow" advTm="80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nithish chandra</dc:creator>
  <cp:lastModifiedBy>nithish chandra</cp:lastModifiedBy>
  <cp:revision>1</cp:revision>
  <dcterms:created xsi:type="dcterms:W3CDTF">2025-09-02T05:21:59Z</dcterms:created>
  <dcterms:modified xsi:type="dcterms:W3CDTF">2025-09-02T05:23:20Z</dcterms:modified>
</cp:coreProperties>
</file>

<file path=docProps/thumbnail.jpeg>
</file>